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C4B"/>
    <a:srgbClr val="E32626"/>
    <a:srgbClr val="F3C914"/>
    <a:srgbClr val="99C13C"/>
    <a:srgbClr val="A1C73A"/>
    <a:srgbClr val="AFA29F"/>
    <a:srgbClr val="413937"/>
    <a:srgbClr val="00AAEC"/>
    <a:srgbClr val="C3188D"/>
    <a:srgbClr val="ED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rgbClr val="E21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www.yoursite.ru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44</cp:revision>
  <dcterms:created xsi:type="dcterms:W3CDTF">2013-04-14T13:39:30Z</dcterms:created>
  <dcterms:modified xsi:type="dcterms:W3CDTF">2013-04-20T01:02:59Z</dcterms:modified>
</cp:coreProperties>
</file>